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26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5E0C11-3EBB-42E9-ABD8-ADA41A3BD6F1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E30CB-C0D0-4743-A01E-C5EB9E7A3A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E30CB-C0D0-4743-A01E-C5EB9E7A3AA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r>
              <a:rPr lang="bn-BD" sz="11500" b="1" dirty="0" smtClean="0">
                <a:solidFill>
                  <a:schemeClr val="accent6">
                    <a:lumMod val="50000"/>
                  </a:schemeClr>
                </a:solidFill>
                <a:latin typeface="NikoshLightBAN" pitchFamily="2" charset="0"/>
                <a:cs typeface="NikoshLightBAN" pitchFamily="2" charset="0"/>
              </a:rPr>
              <a:t>স্বাগতম</a:t>
            </a:r>
            <a:endParaRPr lang="en-US" sz="11500" b="1" dirty="0">
              <a:solidFill>
                <a:schemeClr val="accent6">
                  <a:lumMod val="50000"/>
                </a:schemeClr>
              </a:solidFill>
              <a:latin typeface="NikoshLightBAN" pitchFamily="2" charset="0"/>
              <a:cs typeface="NikoshLightBAN" pitchFamily="2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295400"/>
            <a:ext cx="9143999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Content Placeholder 3" descr="Magenta_Rose_Tuberose_1.JPG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95400"/>
            <a:ext cx="9144000" cy="556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মূল্যায়ণ</a:t>
            </a:r>
            <a:endParaRPr lang="en-US" sz="6000" b="1" dirty="0">
              <a:solidFill>
                <a:schemeClr val="accent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828800"/>
            <a:ext cx="9144000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4400" b="1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সংকট কোণ কি?</a:t>
            </a:r>
            <a:endParaRPr lang="en-US" sz="4400" b="1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971800"/>
            <a:ext cx="9144000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পূর্ণ অভ্যন্তরীণ প্রতিফলনের শর্ত গুলো কি?</a:t>
            </a:r>
            <a:endParaRPr lang="en-US" sz="4400" b="1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000" b="1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828800"/>
            <a:ext cx="9144000" cy="13234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4000" b="1" dirty="0" smtClean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গরমের দুপুরে পীচঢালা পথ দূর থেকে আয়নার মত চকচক করে কেন ব্যাখ্যা কর।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2400"/>
            <a:ext cx="8153400" cy="31547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tx1"/>
            </a:solidFill>
          </a:ln>
          <a:effectLst>
            <a:reflection blurRad="6350" stA="50000" endA="300" endPos="90000" dir="5400000" sy="-100000" algn="bl" rotWithShape="0"/>
          </a:effectLst>
          <a:scene3d>
            <a:camera prst="perspectiveLef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bn-BD" sz="199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9900" b="1" dirty="0">
              <a:solidFill>
                <a:schemeClr val="accent6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000" b="1" dirty="0">
              <a:solidFill>
                <a:schemeClr val="tx2">
                  <a:lumMod val="20000"/>
                  <a:lumOff val="8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1828800"/>
            <a:ext cx="3962400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bn-BD" sz="4000" b="1" u="sng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</a:p>
          <a:p>
            <a:r>
              <a:rPr lang="bn-BD" sz="32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মোঃ এনামুল করিম</a:t>
            </a:r>
          </a:p>
          <a:p>
            <a:r>
              <a:rPr lang="bn-BD" sz="32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সহকারী অধ্যাপক</a:t>
            </a:r>
          </a:p>
          <a:p>
            <a:r>
              <a:rPr lang="bn-BD" sz="32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পদার্থবিজ্ঞান বিভাগ</a:t>
            </a:r>
          </a:p>
          <a:p>
            <a:r>
              <a:rPr lang="bn-BD" sz="32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হালুয়াঘাট শহীদস্মৃতি কলেজ</a:t>
            </a:r>
            <a:endParaRPr lang="en-US" sz="3200" dirty="0">
              <a:solidFill>
                <a:schemeClr val="accent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05400" y="1752600"/>
            <a:ext cx="3886200" cy="31700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bn-BD" sz="4000" b="1" u="sng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পাঠ</a:t>
            </a:r>
          </a:p>
          <a:p>
            <a:r>
              <a:rPr lang="bn-BD" sz="32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শ্রেণীঃ দ্বাদশ</a:t>
            </a:r>
          </a:p>
          <a:p>
            <a:r>
              <a:rPr lang="bn-BD" sz="32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বিষয়ঃ পদার্থবিজ্ঞান</a:t>
            </a:r>
          </a:p>
          <a:p>
            <a:r>
              <a:rPr lang="bn-BD" sz="32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পাঠঃ আলোর প্রতিসরণ</a:t>
            </a:r>
          </a:p>
          <a:p>
            <a:r>
              <a:rPr lang="bn-BD" sz="32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সময়ঃ ৪৫মিনিট</a:t>
            </a:r>
          </a:p>
          <a:p>
            <a:r>
              <a:rPr lang="bn-BD" sz="32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তারিখঃ ১৮/০৬/২০১৩ইং</a:t>
            </a:r>
            <a:endParaRPr lang="en-US" sz="3200" dirty="0">
              <a:solidFill>
                <a:schemeClr val="accent6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0" y="3810000"/>
            <a:ext cx="4572000" cy="3048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19200"/>
            <a:ext cx="9144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810000"/>
            <a:ext cx="4572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37160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endParaRPr lang="en-US" sz="6000" dirty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057400"/>
            <a:ext cx="9144000" cy="25146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bn-BD" sz="80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সংকটকোণ ও পূর্ণ অভ্যন্তরীণ প্রতিফলন</a:t>
            </a:r>
            <a:endParaRPr lang="en-US" sz="8000" b="1" dirty="0">
              <a:solidFill>
                <a:schemeClr val="accent6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72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7200" b="1" dirty="0">
              <a:solidFill>
                <a:schemeClr val="accent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447800"/>
            <a:ext cx="914400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BD" sz="4000" b="1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সংকট কোণ কি তা বলতে পারবে।</a:t>
            </a:r>
            <a:endParaRPr lang="en-US" sz="4000" b="1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362200"/>
            <a:ext cx="914400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BD" sz="4000" b="1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পূর্ণ অভ্যন্তরীণ প্রতিফলন কি তা বলতে পারবে।</a:t>
            </a:r>
            <a:endParaRPr lang="en-US" sz="4000" b="1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276600"/>
            <a:ext cx="914400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BD" sz="4000" b="1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পূর্ণ অভ্যন্তরীণ প্রতিফলনের শর্ত বলতে পারবে। </a:t>
            </a:r>
            <a:endParaRPr lang="en-US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সংকট কোণ</a:t>
            </a:r>
            <a:endParaRPr lang="en-US" sz="6000" b="1" dirty="0">
              <a:solidFill>
                <a:schemeClr val="accent6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7800"/>
            <a:ext cx="4191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676400"/>
            <a:ext cx="42672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352800" y="20574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21336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হালকা মাধ্যমবায়ু</a:t>
            </a:r>
            <a:endParaRPr lang="en-US" b="1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400" y="32766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ঘন মাধ্যম কাঁচ</a:t>
            </a:r>
            <a:endParaRPr lang="en-US" b="1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10200" y="38862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আপতিত রশ্মি</a:t>
            </a:r>
            <a:endParaRPr lang="en-US" b="1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67600" y="20574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প্রতিফলিত রশ্মি</a:t>
            </a:r>
            <a:endParaRPr lang="en-US" b="1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81800" y="35052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সংকট কোণ</a:t>
            </a:r>
            <a:endParaRPr lang="en-US" b="1" dirty="0">
              <a:solidFill>
                <a:schemeClr val="accent4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81600" y="1905000"/>
            <a:ext cx="1066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হালকা মাধ্যমবায়ু</a:t>
            </a:r>
            <a:endParaRPr lang="en-US" b="1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53000" y="2895600"/>
            <a:ext cx="114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ঘন মাধ্যম কাঁচ</a:t>
            </a:r>
            <a:endParaRPr lang="en-US" b="1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667000" y="2362200"/>
            <a:ext cx="152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প্রতিফলিত রশ্মি</a:t>
            </a:r>
            <a:endParaRPr lang="en-US" b="1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905001" y="3581400"/>
            <a:ext cx="144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আপতিত রশ্মি</a:t>
            </a:r>
            <a:endParaRPr lang="en-US" b="1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9" grpId="0"/>
      <p:bldP spid="11" grpId="0"/>
      <p:bldP spid="15" grpId="0"/>
      <p:bldP spid="17" grpId="0"/>
      <p:bldP spid="18" grpId="0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90600"/>
            <a:ext cx="3352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990601"/>
            <a:ext cx="3657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54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পূর্ণ অভ্যন্তরীণ প্রতিফলন</a:t>
            </a:r>
            <a:endParaRPr lang="en-US" sz="5400" b="1" dirty="0">
              <a:solidFill>
                <a:schemeClr val="accent6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3886200"/>
            <a:ext cx="3962400" cy="239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609601" y="1295400"/>
            <a:ext cx="1295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হালকা মাধ্যমবায়ু</a:t>
            </a:r>
            <a:endParaRPr lang="en-US" b="1" dirty="0" smtClean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  <a:p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00600" y="1219200"/>
            <a:ext cx="137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হালকা মাধ্যমবায়ু</a:t>
            </a:r>
            <a:endParaRPr lang="en-US" b="1" dirty="0" smtClean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1" y="3886200"/>
            <a:ext cx="137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হালকা মাধ্যমবায়ু</a:t>
            </a:r>
            <a:endParaRPr lang="en-US" b="1" dirty="0" smtClean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600" y="2362200"/>
            <a:ext cx="114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ঘন মাধ্যম কাঁচ</a:t>
            </a:r>
            <a:endParaRPr lang="en-US" b="1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00600" y="2971800"/>
            <a:ext cx="198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ঘন মাধ্যম কাঁচ</a:t>
            </a:r>
            <a:endParaRPr lang="en-US" b="1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95800" y="5486400"/>
            <a:ext cx="129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ঘন মাধ্যম কাঁচ</a:t>
            </a:r>
            <a:endParaRPr lang="en-US" b="1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71601" y="2590800"/>
            <a:ext cx="144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আপতিত রশ্মি</a:t>
            </a:r>
            <a:endParaRPr lang="en-US" b="1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62600" y="2514600"/>
            <a:ext cx="198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আপতিত রশ্মি</a:t>
            </a:r>
            <a:endParaRPr lang="en-US" b="1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352800" y="5410200"/>
            <a:ext cx="17836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আপতিত রশ্মি</a:t>
            </a:r>
            <a:endParaRPr lang="en-US" b="1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057401" y="1371600"/>
            <a:ext cx="31447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প্রতিফলিত রশ্মি</a:t>
            </a:r>
            <a:endParaRPr lang="en-US" b="1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77000" y="1371600"/>
            <a:ext cx="16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প্রতিফলিত রশ্মি</a:t>
            </a:r>
            <a:endParaRPr lang="en-US" b="1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029200" y="4800600"/>
            <a:ext cx="152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প্রতিফলিত রশ্মি</a:t>
            </a:r>
            <a:endParaRPr lang="en-US" b="1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086600" y="2667000"/>
            <a:ext cx="129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সংকট কোণ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পূর্ণ অভ্যন্তরীণ প্রতিফলনের শর্ত</a:t>
            </a:r>
            <a:endParaRPr lang="en-US" sz="4800" b="1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057400"/>
            <a:ext cx="91440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bn-BD" sz="3600" b="1" dirty="0" smtClean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আলোর ঘন মাধ্যম হতে হালকা মাধ্যমে প্রতিসরিত হতে হবে।</a:t>
            </a:r>
            <a:endParaRPr lang="en-US" sz="3600" b="1" dirty="0">
              <a:solidFill>
                <a:schemeClr val="bg2">
                  <a:lumMod val="2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276600"/>
            <a:ext cx="914400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bn-BD" sz="3600" b="1" dirty="0" smtClean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আলোর সংকট কোণের চেয়ে বড় কোণে আপতিত হতে হবে।</a:t>
            </a:r>
            <a:endParaRPr lang="en-US" sz="3600" b="1" dirty="0">
              <a:solidFill>
                <a:schemeClr val="bg2">
                  <a:lumMod val="2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solidFill>
                  <a:schemeClr val="bg1">
                    <a:lumMod val="85000"/>
                  </a:schemeClr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6000" b="1" dirty="0">
              <a:solidFill>
                <a:schemeClr val="bg1">
                  <a:lumMod val="8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905000"/>
            <a:ext cx="91440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§"/>
            </a:pPr>
            <a:r>
              <a:rPr lang="bn-BD" sz="3600" b="1" dirty="0" smtClean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পূর্ণ অভ্যন্তরীণ প্রতিফলনের শর্ত গুলো চিত্রের মাধ্যমে বর্ণণা কর।</a:t>
            </a:r>
            <a:endParaRPr lang="en-US" sz="3600" b="1" dirty="0">
              <a:solidFill>
                <a:schemeClr val="bg2">
                  <a:lumMod val="2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435</TotalTime>
  <Words>176</Words>
  <Application>Microsoft Office PowerPoint</Application>
  <PresentationFormat>On-screen Show (4:3)</PresentationFormat>
  <Paragraphs>54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Concourse</vt:lpstr>
      <vt:lpstr>স্বাগতম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/>
  <cp:lastModifiedBy>JSC</cp:lastModifiedBy>
  <cp:revision>152</cp:revision>
  <dcterms:created xsi:type="dcterms:W3CDTF">2006-08-16T00:00:00Z</dcterms:created>
  <dcterms:modified xsi:type="dcterms:W3CDTF">2013-06-23T13:31:50Z</dcterms:modified>
</cp:coreProperties>
</file>